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6"/>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7" r:id="rId21"/>
    <p:sldId id="262" r:id="rId22"/>
    <p:sldId id="478" r:id="rId23"/>
    <p:sldId id="258" r:id="rId24"/>
    <p:sldId id="484" r:id="rId25"/>
    <p:sldId id="485" r:id="rId26"/>
    <p:sldId id="259" r:id="rId27"/>
    <p:sldId id="479" r:id="rId28"/>
    <p:sldId id="261" r:id="rId29"/>
    <p:sldId id="263" r:id="rId30"/>
    <p:sldId id="489" r:id="rId31"/>
    <p:sldId id="264" r:id="rId32"/>
    <p:sldId id="488" r:id="rId33"/>
    <p:sldId id="265" r:id="rId34"/>
    <p:sldId id="486"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onsolas" panose="020B0609020204030204" pitchFamily="49"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Raleway" panose="020B050303010106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5" autoAdjust="0"/>
  </p:normalViewPr>
  <p:slideViewPr>
    <p:cSldViewPr snapToGrid="0" snapToObjects="1">
      <p:cViewPr varScale="1">
        <p:scale>
          <a:sx n="185" d="100"/>
          <a:sy n="185" d="100"/>
        </p:scale>
        <p:origin x="1026" y="156"/>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3/29/2022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0"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960082773"/>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Coming Soon!</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2659</TotalTime>
  <Words>1540</Words>
  <Application>Microsoft Office PowerPoint</Application>
  <PresentationFormat>On-screen Show (16:9)</PresentationFormat>
  <Paragraphs>252</Paragraphs>
  <Slides>33</Slides>
  <Notes>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Times New Roman</vt:lpstr>
      <vt:lpstr>Calibri Light</vt:lpstr>
      <vt:lpstr>Consolas</vt:lpstr>
      <vt:lpstr>Segoe UI</vt:lpstr>
      <vt:lpstr>Wingdings</vt:lpstr>
      <vt:lpstr>Calibri</vt:lpstr>
      <vt:lpstr>Lato</vt:lpstr>
      <vt:lpstr>Raleway</vt:lpstr>
      <vt:lpstr>Arial</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163</cp:revision>
  <dcterms:created xsi:type="dcterms:W3CDTF">2019-01-02T02:35:54Z</dcterms:created>
  <dcterms:modified xsi:type="dcterms:W3CDTF">2022-03-29T15:11:48Z</dcterms:modified>
</cp:coreProperties>
</file>